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7" r:id="rId2"/>
    <p:sldId id="291" r:id="rId3"/>
  </p:sldIdLst>
  <p:sldSz cx="9144000" cy="6858000" type="screen4x3"/>
  <p:notesSz cx="6669088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CC3300"/>
    <a:srgbClr val="008000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C88B6A-525D-4F37-985F-F1E5BA3A44DD}" type="datetimeFigureOut">
              <a:rPr lang="pl-PL"/>
              <a:pPr>
                <a:defRPr/>
              </a:pPr>
              <a:t>27-01-2025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D8F5D-BCD0-42EB-BC48-17B9BB01208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E825409-4F09-4818-8470-1F8D9265F3C0}" type="datetimeFigureOut">
              <a:rPr lang="pl-PL"/>
              <a:pPr>
                <a:defRPr/>
              </a:pPr>
              <a:t>27-01-2025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C815DE-54D1-4A8F-A898-D246D9FEA7B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F3134-66BB-4246-AFA7-68B34DED5FB1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7DF06-39DC-43AF-95D2-9FE85802B32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90748-A422-4493-AF0B-11BDB92203E5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320DF-442A-4996-9B9E-5E005C827079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43416-866A-41BA-9526-8747C2F7C9FF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D4105-8895-4EAC-BD06-DFA38787BFCB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72685-7F73-4620-A987-997F7BD184F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46760-914D-467E-ACE1-0B7D243F8D7C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3AD91-C832-43DC-9AD0-9CFAEE99658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A096B-0958-49CF-AB19-26CB1C1267EA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905F7-059A-431B-8866-110A2E61D307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11BE7E3-C697-4286-B262-C0C96556071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Wawel obra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2132856"/>
            <a:ext cx="5220072" cy="421121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5436865" y="4649068"/>
            <a:ext cx="41036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1600" b="1" dirty="0" smtClean="0">
                <a:solidFill>
                  <a:srgbClr val="002060"/>
                </a:solidFill>
                <a:latin typeface="+mn-lt"/>
              </a:rPr>
              <a:t>ORGANIZATORZY</a:t>
            </a:r>
            <a:r>
              <a:rPr lang="pl-PL" sz="1600" dirty="0" smtClean="0">
                <a:solidFill>
                  <a:srgbClr val="002060"/>
                </a:solidFill>
                <a:latin typeface="+mn-lt"/>
              </a:rPr>
              <a:t> </a:t>
            </a:r>
            <a:endParaRPr lang="pl-PL" sz="16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pl-PL" sz="16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l-PL" sz="1600" dirty="0">
                <a:solidFill>
                  <a:srgbClr val="002060"/>
                </a:solidFill>
              </a:rPr>
              <a:t>Stowarzyszenie Geodetów </a:t>
            </a:r>
            <a:r>
              <a:rPr lang="pl-PL" sz="1600" dirty="0" smtClean="0">
                <a:solidFill>
                  <a:srgbClr val="002060"/>
                </a:solidFill>
              </a:rPr>
              <a:t>Polskich </a:t>
            </a:r>
            <a:endParaRPr lang="pl-PL" sz="1600" dirty="0">
              <a:solidFill>
                <a:srgbClr val="002060"/>
              </a:solidFill>
            </a:endParaRPr>
          </a:p>
          <a:p>
            <a:pPr>
              <a:defRPr/>
            </a:pPr>
            <a:endParaRPr lang="pl-PL" sz="16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l-PL" sz="1600" dirty="0" smtClean="0">
                <a:solidFill>
                  <a:srgbClr val="002060"/>
                </a:solidFill>
              </a:rPr>
              <a:t>Główna Komisja Historii i Tradycji</a:t>
            </a:r>
          </a:p>
          <a:p>
            <a:pPr>
              <a:defRPr/>
            </a:pPr>
            <a:r>
              <a:rPr lang="pl-PL" sz="1600" dirty="0" smtClean="0">
                <a:solidFill>
                  <a:srgbClr val="002060"/>
                </a:solidFill>
              </a:rPr>
              <a:t>Oddziały SGP w Krakowie i Gdańsku</a:t>
            </a:r>
          </a:p>
          <a:p>
            <a:pPr>
              <a:defRPr/>
            </a:pPr>
            <a:endParaRPr lang="pl-PL" sz="1600" dirty="0" smtClean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pl-PL" sz="1600" dirty="0" smtClean="0">
                <a:solidFill>
                  <a:srgbClr val="002060"/>
                </a:solidFill>
              </a:rPr>
              <a:t>Kraków, dn. 21.03.2025 r.</a:t>
            </a:r>
          </a:p>
          <a:p>
            <a:pPr>
              <a:defRPr/>
            </a:pPr>
            <a:endParaRPr lang="pl-PL" sz="1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Prostokąt 1"/>
          <p:cNvSpPr>
            <a:spLocks noChangeArrowheads="1"/>
          </p:cNvSpPr>
          <p:nvPr/>
        </p:nvSpPr>
        <p:spPr bwMode="auto">
          <a:xfrm>
            <a:off x="899592" y="1556792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200" b="1" dirty="0" smtClean="0">
                <a:solidFill>
                  <a:srgbClr val="002060"/>
                </a:solidFill>
                <a:latin typeface="+mn-lt"/>
              </a:rPr>
              <a:t>Konferencja naukowo-techniczna</a:t>
            </a:r>
            <a:endParaRPr lang="pl-PL" altLang="pl-PL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1341438"/>
            <a:ext cx="9144000" cy="714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4103" name="Obraz 6" descr="Logo_SGP (2)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6752"/>
            <a:ext cx="93610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LOGO KONFERENCJI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276872"/>
            <a:ext cx="2021936" cy="2015317"/>
          </a:xfrm>
          <a:prstGeom prst="rect">
            <a:avLst/>
          </a:prstGeom>
        </p:spPr>
      </p:pic>
      <p:pic>
        <p:nvPicPr>
          <p:cNvPr id="12" name="Obraz 11" descr="Zamek_Krolewski_na_Wawelu-logo.png"/>
          <p:cNvPicPr>
            <a:picLocks noChangeAspect="1"/>
          </p:cNvPicPr>
          <p:nvPr/>
        </p:nvPicPr>
        <p:blipFill>
          <a:blip r:embed="rId5" cstate="print"/>
          <a:srcRect t="12201" b="10100"/>
          <a:stretch>
            <a:fillRect/>
          </a:stretch>
        </p:blipFill>
        <p:spPr>
          <a:xfrm>
            <a:off x="877764" y="116632"/>
            <a:ext cx="1389980" cy="1080000"/>
          </a:xfrm>
          <a:prstGeom prst="rect">
            <a:avLst/>
          </a:prstGeom>
        </p:spPr>
      </p:pic>
      <p:pic>
        <p:nvPicPr>
          <p:cNvPr id="14" name="Obraz 13" descr="logo_Patronat_GUGIK_GG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188640"/>
            <a:ext cx="1633957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347864" y="2911584"/>
            <a:ext cx="56166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dirty="0" smtClean="0">
                <a:solidFill>
                  <a:srgbClr val="002060"/>
                </a:solidFill>
                <a:latin typeface="+mn-lt"/>
              </a:rPr>
              <a:t>AUTOR </a:t>
            </a:r>
            <a:endParaRPr lang="pl-PL" sz="24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pl-PL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Tytuł </a:t>
            </a:r>
            <a:endParaRPr lang="pl-PL" sz="2400" dirty="0">
              <a:solidFill>
                <a:srgbClr val="002060"/>
              </a:solidFill>
            </a:endParaRPr>
          </a:p>
          <a:p>
            <a:pPr>
              <a:defRPr/>
            </a:pPr>
            <a:endParaRPr lang="pl-PL" sz="2400" dirty="0">
              <a:solidFill>
                <a:srgbClr val="002060"/>
              </a:solidFill>
            </a:endParaRPr>
          </a:p>
          <a:p>
            <a:pPr>
              <a:defRPr/>
            </a:pPr>
            <a:endParaRPr lang="pl-PL" sz="2400" dirty="0" smtClean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pl-PL" sz="2400" dirty="0" smtClean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pl-PL" sz="2400" dirty="0" smtClean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Kontakt   email </a:t>
            </a:r>
          </a:p>
          <a:p>
            <a:pPr>
              <a:defRPr/>
            </a:pPr>
            <a:r>
              <a:rPr lang="pl-PL" sz="2400" dirty="0" smtClean="0">
                <a:solidFill>
                  <a:srgbClr val="002060"/>
                </a:solidFill>
              </a:rPr>
              <a:t> </a:t>
            </a:r>
            <a:r>
              <a:rPr lang="pl-PL" sz="2400" dirty="0" smtClean="0">
                <a:solidFill>
                  <a:srgbClr val="002060"/>
                </a:solidFill>
              </a:rPr>
              <a:t>              </a:t>
            </a:r>
            <a:r>
              <a:rPr lang="pl-PL" sz="2400" dirty="0" smtClean="0">
                <a:solidFill>
                  <a:srgbClr val="002060"/>
                </a:solidFill>
              </a:rPr>
              <a:t> tel.</a:t>
            </a:r>
            <a:endParaRPr lang="pl-PL" sz="24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pl-PL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Prostokąt 1"/>
          <p:cNvSpPr>
            <a:spLocks noChangeArrowheads="1"/>
          </p:cNvSpPr>
          <p:nvPr/>
        </p:nvSpPr>
        <p:spPr bwMode="auto">
          <a:xfrm>
            <a:off x="899592" y="1556792"/>
            <a:ext cx="72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l-PL" sz="3200" b="1" dirty="0" smtClean="0">
                <a:solidFill>
                  <a:srgbClr val="002060"/>
                </a:solidFill>
                <a:latin typeface="+mn-lt"/>
              </a:rPr>
              <a:t>Konferencja naukowo-techniczna</a:t>
            </a:r>
            <a:endParaRPr lang="pl-PL" altLang="pl-PL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1341438"/>
            <a:ext cx="9144000" cy="714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4103" name="Obraz 6" descr="Logo_SGP (2)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6752"/>
            <a:ext cx="93610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LOGO KONFERENCJI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420888"/>
            <a:ext cx="2849520" cy="2840192"/>
          </a:xfrm>
          <a:prstGeom prst="rect">
            <a:avLst/>
          </a:prstGeom>
        </p:spPr>
      </p:pic>
      <p:pic>
        <p:nvPicPr>
          <p:cNvPr id="12" name="Obraz 11" descr="Zamek_Krolewski_na_Wawelu-logo.png"/>
          <p:cNvPicPr>
            <a:picLocks noChangeAspect="1"/>
          </p:cNvPicPr>
          <p:nvPr/>
        </p:nvPicPr>
        <p:blipFill>
          <a:blip r:embed="rId4" cstate="print"/>
          <a:srcRect t="12201" b="10100"/>
          <a:stretch>
            <a:fillRect/>
          </a:stretch>
        </p:blipFill>
        <p:spPr>
          <a:xfrm>
            <a:off x="877764" y="116632"/>
            <a:ext cx="1389980" cy="1080000"/>
          </a:xfrm>
          <a:prstGeom prst="rect">
            <a:avLst/>
          </a:prstGeom>
        </p:spPr>
      </p:pic>
      <p:pic>
        <p:nvPicPr>
          <p:cNvPr id="14" name="Obraz 13" descr="logo_Patronat_GUGIK_GG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188640"/>
            <a:ext cx="1633957" cy="108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33</Words>
  <Application>Microsoft Office PowerPoint</Application>
  <PresentationFormat>Pokaz na ekranie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3" baseType="lpstr">
      <vt:lpstr>Projekt domyślny</vt:lpstr>
      <vt:lpstr>Slajd 1</vt:lpstr>
      <vt:lpstr>Slajd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.</dc:creator>
  <cp:lastModifiedBy>xxx</cp:lastModifiedBy>
  <cp:revision>98</cp:revision>
  <dcterms:created xsi:type="dcterms:W3CDTF">2016-04-12T08:22:34Z</dcterms:created>
  <dcterms:modified xsi:type="dcterms:W3CDTF">2025-01-27T14:18:46Z</dcterms:modified>
</cp:coreProperties>
</file>